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sldIdLst>
    <p:sldId id="338" r:id="rId3"/>
    <p:sldId id="335" r:id="rId4"/>
    <p:sldId id="334" r:id="rId5"/>
    <p:sldId id="333" r:id="rId6"/>
    <p:sldId id="332" r:id="rId7"/>
    <p:sldId id="331" r:id="rId8"/>
    <p:sldId id="330" r:id="rId9"/>
    <p:sldId id="329" r:id="rId10"/>
    <p:sldId id="328" r:id="rId11"/>
    <p:sldId id="327" r:id="rId12"/>
    <p:sldId id="325" r:id="rId13"/>
    <p:sldId id="324" r:id="rId14"/>
    <p:sldId id="323" r:id="rId15"/>
    <p:sldId id="322" r:id="rId16"/>
    <p:sldId id="321" r:id="rId17"/>
    <p:sldId id="320" r:id="rId18"/>
    <p:sldId id="319" r:id="rId19"/>
    <p:sldId id="318" r:id="rId20"/>
    <p:sldId id="317" r:id="rId21"/>
    <p:sldId id="316" r:id="rId22"/>
    <p:sldId id="315" r:id="rId23"/>
    <p:sldId id="314" r:id="rId24"/>
    <p:sldId id="313" r:id="rId25"/>
    <p:sldId id="312" r:id="rId26"/>
    <p:sldId id="311" r:id="rId27"/>
    <p:sldId id="310" r:id="rId28"/>
    <p:sldId id="309" r:id="rId29"/>
    <p:sldId id="308" r:id="rId30"/>
    <p:sldId id="307" r:id="rId31"/>
    <p:sldId id="306" r:id="rId32"/>
    <p:sldId id="305" r:id="rId33"/>
    <p:sldId id="304" r:id="rId34"/>
    <p:sldId id="303" r:id="rId35"/>
    <p:sldId id="302" r:id="rId36"/>
    <p:sldId id="301" r:id="rId37"/>
    <p:sldId id="300" r:id="rId38"/>
    <p:sldId id="299" r:id="rId39"/>
    <p:sldId id="298" r:id="rId40"/>
    <p:sldId id="297" r:id="rId41"/>
    <p:sldId id="296" r:id="rId42"/>
    <p:sldId id="295" r:id="rId43"/>
    <p:sldId id="294" r:id="rId44"/>
    <p:sldId id="293" r:id="rId45"/>
    <p:sldId id="292" r:id="rId46"/>
    <p:sldId id="291" r:id="rId47"/>
    <p:sldId id="290" r:id="rId48"/>
    <p:sldId id="289" r:id="rId49"/>
    <p:sldId id="288" r:id="rId50"/>
    <p:sldId id="287" r:id="rId51"/>
    <p:sldId id="286" r:id="rId52"/>
    <p:sldId id="285" r:id="rId53"/>
    <p:sldId id="284" r:id="rId54"/>
    <p:sldId id="283" r:id="rId55"/>
    <p:sldId id="282" r:id="rId56"/>
    <p:sldId id="276" r:id="rId57"/>
    <p:sldId id="275" r:id="rId58"/>
    <p:sldId id="274" r:id="rId59"/>
    <p:sldId id="273" r:id="rId60"/>
    <p:sldId id="272" r:id="rId61"/>
    <p:sldId id="271" r:id="rId62"/>
    <p:sldId id="270" r:id="rId63"/>
    <p:sldId id="269" r:id="rId64"/>
    <p:sldId id="268" r:id="rId65"/>
    <p:sldId id="267" r:id="rId66"/>
    <p:sldId id="266" r:id="rId67"/>
    <p:sldId id="265" r:id="rId68"/>
    <p:sldId id="264" r:id="rId69"/>
    <p:sldId id="263" r:id="rId70"/>
    <p:sldId id="262" r:id="rId71"/>
    <p:sldId id="261" r:id="rId72"/>
    <p:sldId id="260" r:id="rId73"/>
    <p:sldId id="259" r:id="rId74"/>
    <p:sldId id="257" r:id="rId75"/>
    <p:sldId id="256" r:id="rId76"/>
  </p:sldIdLst>
  <p:sldSz cx="12700000" cy="95250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0" d="100"/>
          <a:sy n="50" d="100"/>
        </p:scale>
        <p:origin x="-1386" y="-108"/>
      </p:cViewPr>
      <p:guideLst>
        <p:guide orient="horz" pos="3000"/>
        <p:guide pos="400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theme" Target="theme/theme1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ight Triangle 9"/>
          <p:cNvSpPr/>
          <p:nvPr/>
        </p:nvSpPr>
        <p:spPr>
          <a:xfrm>
            <a:off x="-2" y="6477982"/>
            <a:ext cx="12709846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26992" tIns="63496" rIns="126992" bIns="63496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952500" y="2434169"/>
            <a:ext cx="10795000" cy="2541335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67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952500" y="5016121"/>
            <a:ext cx="10795000" cy="1666256"/>
          </a:xfrm>
        </p:spPr>
        <p:txBody>
          <a:bodyPr lIns="63496" rIns="63496"/>
          <a:lstStyle>
            <a:lvl1pPr marL="0" marR="88894" indent="0" algn="r">
              <a:buNone/>
              <a:defRPr>
                <a:solidFill>
                  <a:schemeClr val="tx2"/>
                </a:solidFill>
              </a:defRPr>
            </a:lvl1pPr>
            <a:lvl2pPr marL="634959" indent="0" algn="ctr">
              <a:buNone/>
            </a:lvl2pPr>
            <a:lvl3pPr marL="1269919" indent="0" algn="ctr">
              <a:buNone/>
            </a:lvl3pPr>
            <a:lvl4pPr marL="1904878" indent="0" algn="ctr">
              <a:buNone/>
            </a:lvl4pPr>
            <a:lvl5pPr marL="2539837" indent="0" algn="ctr">
              <a:buNone/>
            </a:lvl5pPr>
            <a:lvl6pPr marL="3174797" indent="0" algn="ctr">
              <a:buNone/>
            </a:lvl6pPr>
            <a:lvl7pPr marL="3809756" indent="0" algn="ctr">
              <a:buNone/>
            </a:lvl7pPr>
            <a:lvl8pPr marL="4444716" indent="0" algn="ctr">
              <a:buNone/>
            </a:lvl8pPr>
            <a:lvl9pPr marL="5079675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grpSp>
        <p:nvGrpSpPr>
          <p:cNvPr id="2" name="Group 1"/>
          <p:cNvGrpSpPr/>
          <p:nvPr/>
        </p:nvGrpSpPr>
        <p:grpSpPr>
          <a:xfrm>
            <a:off x="-5228" y="6879167"/>
            <a:ext cx="12705229" cy="2655678"/>
            <a:chOff x="-3765" y="4832896"/>
            <a:chExt cx="9147765" cy="2032192"/>
          </a:xfrm>
        </p:grpSpPr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 cstate="print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>
              <a:extLst/>
            </a:lstStyle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Straight Connector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pPr>
              <a:defRPr/>
            </a:pPr>
            <a:fld id="{69BD3DD2-BF9C-4B18-8B2A-1EE2027E6AD5}" type="datetimeFigureOut">
              <a:rPr lang="en-US" smtClean="0"/>
              <a:pPr>
                <a:defRPr/>
              </a:pPr>
              <a:t>11/20/2016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pPr>
              <a:defRPr/>
            </a:pPr>
            <a:fld id="{AEB34538-548C-48E1-81C0-AA448EA6839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35000" y="2057402"/>
            <a:ext cx="11430000" cy="6091765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A2B62E7A-3B0A-4EE2-9C23-7F63A4F3140F}" type="datetimeFigureOut">
              <a:rPr lang="en-US" smtClean="0"/>
              <a:pPr>
                <a:defRPr/>
              </a:pPr>
              <a:t>11/20/2016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33E41EB9-7554-48E7-B7FC-568C94AFF28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05574" y="381445"/>
            <a:ext cx="2468708" cy="7767724"/>
          </a:xfrm>
        </p:spPr>
        <p:txBody>
          <a:bodyPr vert="eaVert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35000" y="381446"/>
            <a:ext cx="8784167" cy="7767722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E080BB1A-770B-4947-BEE2-705F613D7666}" type="datetimeFigureOut">
              <a:rPr lang="en-US" smtClean="0"/>
              <a:pPr>
                <a:defRPr/>
              </a:pPr>
              <a:t>11/20/2016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00F6EF4D-7CB5-404C-BD35-7B22A2789060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740833" y="1905000"/>
            <a:ext cx="10905067" cy="2540000"/>
          </a:xfrm>
          <a:ln>
            <a:noFill/>
          </a:ln>
        </p:spPr>
        <p:txBody>
          <a:bodyPr vert="horz" tIns="0" rIns="2539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78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740833" y="4484078"/>
            <a:ext cx="10909300" cy="2434167"/>
          </a:xfrm>
        </p:spPr>
        <p:txBody>
          <a:bodyPr lIns="0" rIns="25398"/>
          <a:lstStyle>
            <a:lvl1pPr marL="0" marR="63496" indent="0" algn="r">
              <a:buNone/>
              <a:defRPr>
                <a:solidFill>
                  <a:schemeClr val="tx1"/>
                </a:solidFill>
              </a:defRPr>
            </a:lvl1pPr>
            <a:lvl2pPr marL="634959" indent="0" algn="ctr">
              <a:buNone/>
            </a:lvl2pPr>
            <a:lvl3pPr marL="1269919" indent="0" algn="ctr">
              <a:buNone/>
            </a:lvl3pPr>
            <a:lvl4pPr marL="1904878" indent="0" algn="ctr">
              <a:buNone/>
            </a:lvl4pPr>
            <a:lvl5pPr marL="2539837" indent="0" algn="ctr">
              <a:buNone/>
            </a:lvl5pPr>
            <a:lvl6pPr marL="3174797" indent="0" algn="ctr">
              <a:buNone/>
            </a:lvl6pPr>
            <a:lvl7pPr marL="3809756" indent="0" algn="ctr">
              <a:buNone/>
            </a:lvl7pPr>
            <a:lvl8pPr marL="4444716" indent="0" algn="ctr">
              <a:buNone/>
            </a:lvl8pPr>
            <a:lvl9pPr marL="5079675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0A63F-81CD-4C7A-BA7B-748024506B91}" type="datetimeFigureOut">
              <a:rPr lang="en-US" smtClean="0">
                <a:solidFill>
                  <a:srgbClr val="DBF5F9">
                    <a:shade val="90000"/>
                  </a:srgbClr>
                </a:solidFill>
              </a:rPr>
              <a:pPr/>
              <a:t>11/20/2016</a:t>
            </a:fld>
            <a:endParaRPr lang="en-US">
              <a:solidFill>
                <a:srgbClr val="DBF5F9">
                  <a:shade val="90000"/>
                </a:srgbClr>
              </a:solidFill>
            </a:endParaRPr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DBF5F9">
                  <a:shade val="90000"/>
                </a:srgbClr>
              </a:solidFill>
            </a:endParaRPr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DF093-5856-4498-97DE-FF5FD5BCCF65}" type="slidenum">
              <a:rPr lang="en-US" smtClean="0">
                <a:solidFill>
                  <a:srgbClr val="DBF5F9">
                    <a:shade val="90000"/>
                  </a:srgbClr>
                </a:solidFill>
              </a:rPr>
              <a:pPr/>
              <a:t>‹#›</a:t>
            </a:fld>
            <a:endParaRPr lang="en-US">
              <a:solidFill>
                <a:srgbClr val="DBF5F9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03373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0A63F-81CD-4C7A-BA7B-748024506B91}" type="datetimeFigureOut">
              <a:rPr lang="en-US" smtClean="0">
                <a:solidFill>
                  <a:srgbClr val="04617B">
                    <a:shade val="90000"/>
                  </a:srgbClr>
                </a:solidFill>
              </a:rPr>
              <a:pPr/>
              <a:t>11/20/2016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DF093-5856-4498-97DE-FF5FD5BCCF65}" type="slidenum">
              <a:rPr lang="en-US" smtClean="0">
                <a:solidFill>
                  <a:srgbClr val="04617B">
                    <a:shade val="90000"/>
                  </a:srgbClr>
                </a:solidFill>
              </a:rPr>
              <a:pPr/>
              <a:t>‹#›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5311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600" y="1828800"/>
            <a:ext cx="10795000" cy="1892300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78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6600" y="3756478"/>
            <a:ext cx="10795000" cy="2096822"/>
          </a:xfrm>
        </p:spPr>
        <p:txBody>
          <a:bodyPr lIns="63496" rIns="63496" anchor="t"/>
          <a:lstStyle>
            <a:lvl1pPr marL="0" indent="0">
              <a:buNone/>
              <a:defRPr sz="3100">
                <a:solidFill>
                  <a:schemeClr val="tx1"/>
                </a:solidFill>
              </a:defRPr>
            </a:lvl1pPr>
            <a:lvl2pPr>
              <a:buNone/>
              <a:defRPr sz="25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0A63F-81CD-4C7A-BA7B-748024506B91}" type="datetimeFigureOut">
              <a:rPr lang="en-US" smtClean="0">
                <a:solidFill>
                  <a:srgbClr val="DBF5F9">
                    <a:shade val="90000"/>
                  </a:srgbClr>
                </a:solidFill>
              </a:rPr>
              <a:pPr/>
              <a:t>11/20/2016</a:t>
            </a:fld>
            <a:endParaRPr lang="en-US">
              <a:solidFill>
                <a:srgbClr val="DBF5F9">
                  <a:shade val="9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DBF5F9">
                  <a:shade val="9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DF093-5856-4498-97DE-FF5FD5BCCF65}" type="slidenum">
              <a:rPr lang="en-US" smtClean="0">
                <a:solidFill>
                  <a:srgbClr val="DBF5F9">
                    <a:shade val="90000"/>
                  </a:srgbClr>
                </a:solidFill>
              </a:rPr>
              <a:pPr/>
              <a:t>‹#›</a:t>
            </a:fld>
            <a:endParaRPr lang="en-US">
              <a:solidFill>
                <a:srgbClr val="DBF5F9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39628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5000" y="977900"/>
            <a:ext cx="11430000" cy="15875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35000" y="2666785"/>
            <a:ext cx="5609167" cy="6159500"/>
          </a:xfrm>
        </p:spPr>
        <p:txBody>
          <a:bodyPr/>
          <a:lstStyle>
            <a:lvl1pPr>
              <a:defRPr sz="3600"/>
            </a:lvl1pPr>
            <a:lvl2pPr>
              <a:defRPr sz="3300"/>
            </a:lvl2pPr>
            <a:lvl3pPr>
              <a:defRPr sz="2800"/>
            </a:lvl3pPr>
            <a:lvl4pPr>
              <a:defRPr sz="2500"/>
            </a:lvl4pPr>
            <a:lvl5pPr>
              <a:defRPr sz="25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55833" y="2666785"/>
            <a:ext cx="5609167" cy="6159500"/>
          </a:xfrm>
        </p:spPr>
        <p:txBody>
          <a:bodyPr/>
          <a:lstStyle>
            <a:lvl1pPr>
              <a:defRPr sz="3600"/>
            </a:lvl1pPr>
            <a:lvl2pPr>
              <a:defRPr sz="3300"/>
            </a:lvl2pPr>
            <a:lvl3pPr>
              <a:defRPr sz="2800"/>
            </a:lvl3pPr>
            <a:lvl4pPr>
              <a:defRPr sz="2500"/>
            </a:lvl4pPr>
            <a:lvl5pPr>
              <a:defRPr sz="25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0A63F-81CD-4C7A-BA7B-748024506B91}" type="datetimeFigureOut">
              <a:rPr lang="en-US" smtClean="0">
                <a:solidFill>
                  <a:srgbClr val="04617B">
                    <a:shade val="90000"/>
                  </a:srgbClr>
                </a:solidFill>
              </a:rPr>
              <a:pPr/>
              <a:t>11/20/2016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DF093-5856-4498-97DE-FF5FD5BCCF65}" type="slidenum">
              <a:rPr lang="en-US" smtClean="0">
                <a:solidFill>
                  <a:srgbClr val="04617B">
                    <a:shade val="90000"/>
                  </a:srgbClr>
                </a:solidFill>
              </a:rPr>
              <a:pPr/>
              <a:t>‹#›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61235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5000" y="977900"/>
            <a:ext cx="11430000" cy="1587500"/>
          </a:xfrm>
        </p:spPr>
        <p:txBody>
          <a:bodyPr tIns="63496" anchor="b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5000" y="2576733"/>
            <a:ext cx="5611372" cy="915767"/>
          </a:xfrm>
        </p:spPr>
        <p:txBody>
          <a:bodyPr lIns="63496" tIns="0" rIns="63496" bIns="0" anchor="ctr">
            <a:noAutofit/>
          </a:bodyPr>
          <a:lstStyle>
            <a:lvl1pPr marL="0" indent="0">
              <a:buNone/>
              <a:defRPr sz="33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800" b="1"/>
            </a:lvl2pPr>
            <a:lvl3pPr>
              <a:buNone/>
              <a:defRPr sz="2500" b="1"/>
            </a:lvl3pPr>
            <a:lvl4pPr>
              <a:buNone/>
              <a:defRPr sz="2200" b="1"/>
            </a:lvl4pPr>
            <a:lvl5pPr>
              <a:buNone/>
              <a:defRPr sz="22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6451425" y="2582997"/>
            <a:ext cx="5613576" cy="909504"/>
          </a:xfrm>
        </p:spPr>
        <p:txBody>
          <a:bodyPr lIns="63496" tIns="0" rIns="63496" bIns="0" anchor="ctr"/>
          <a:lstStyle>
            <a:lvl1pPr marL="0" indent="0">
              <a:buNone/>
              <a:defRPr sz="33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800" b="1"/>
            </a:lvl2pPr>
            <a:lvl3pPr>
              <a:buNone/>
              <a:defRPr sz="2500" b="1"/>
            </a:lvl3pPr>
            <a:lvl4pPr>
              <a:buNone/>
              <a:defRPr sz="2200" b="1"/>
            </a:lvl4pPr>
            <a:lvl5pPr>
              <a:buNone/>
              <a:defRPr sz="22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635000" y="3492500"/>
            <a:ext cx="5611372" cy="5341278"/>
          </a:xfrm>
        </p:spPr>
        <p:txBody>
          <a:bodyPr tIns="0"/>
          <a:lstStyle>
            <a:lvl1pPr>
              <a:defRPr sz="3100"/>
            </a:lvl1pPr>
            <a:lvl2pPr>
              <a:defRPr sz="2800"/>
            </a:lvl2pPr>
            <a:lvl3pPr>
              <a:defRPr sz="2500"/>
            </a:lvl3pPr>
            <a:lvl4pPr>
              <a:defRPr sz="2200"/>
            </a:lvl4pPr>
            <a:lvl5pPr>
              <a:defRPr sz="22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1425" y="3492500"/>
            <a:ext cx="5613576" cy="5341278"/>
          </a:xfrm>
        </p:spPr>
        <p:txBody>
          <a:bodyPr tIns="0"/>
          <a:lstStyle>
            <a:lvl1pPr>
              <a:defRPr sz="3100"/>
            </a:lvl1pPr>
            <a:lvl2pPr>
              <a:defRPr sz="2800"/>
            </a:lvl2pPr>
            <a:lvl3pPr>
              <a:defRPr sz="2500"/>
            </a:lvl3pPr>
            <a:lvl4pPr>
              <a:defRPr sz="2200"/>
            </a:lvl4pPr>
            <a:lvl5pPr>
              <a:defRPr sz="22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0A63F-81CD-4C7A-BA7B-748024506B91}" type="datetimeFigureOut">
              <a:rPr lang="en-US" smtClean="0">
                <a:solidFill>
                  <a:srgbClr val="04617B">
                    <a:shade val="90000"/>
                  </a:srgbClr>
                </a:solidFill>
              </a:rPr>
              <a:pPr/>
              <a:t>11/20/2016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DF093-5856-4498-97DE-FF5FD5BCCF65}" type="slidenum">
              <a:rPr lang="en-US" smtClean="0">
                <a:solidFill>
                  <a:srgbClr val="04617B">
                    <a:shade val="90000"/>
                  </a:srgbClr>
                </a:solidFill>
              </a:rPr>
              <a:pPr/>
              <a:t>‹#›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34618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5000" y="977900"/>
            <a:ext cx="11535833" cy="1587500"/>
          </a:xfrm>
        </p:spPr>
        <p:txBody>
          <a:bodyPr vert="horz" tIns="63496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69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0A63F-81CD-4C7A-BA7B-748024506B91}" type="datetimeFigureOut">
              <a:rPr lang="en-US" smtClean="0">
                <a:solidFill>
                  <a:srgbClr val="04617B">
                    <a:shade val="90000"/>
                  </a:srgbClr>
                </a:solidFill>
              </a:rPr>
              <a:pPr/>
              <a:t>11/20/2016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DF093-5856-4498-97DE-FF5FD5BCCF65}" type="slidenum">
              <a:rPr lang="en-US" smtClean="0">
                <a:solidFill>
                  <a:srgbClr val="04617B">
                    <a:shade val="90000"/>
                  </a:srgbClr>
                </a:solidFill>
              </a:rPr>
              <a:pPr/>
              <a:t>‹#›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07928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0A63F-81CD-4C7A-BA7B-748024506B91}" type="datetimeFigureOut">
              <a:rPr lang="en-US" smtClean="0">
                <a:solidFill>
                  <a:srgbClr val="04617B">
                    <a:shade val="90000"/>
                  </a:srgbClr>
                </a:solidFill>
              </a:rPr>
              <a:pPr/>
              <a:t>11/20/2016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DF093-5856-4498-97DE-FF5FD5BCCF65}" type="slidenum">
              <a:rPr lang="en-US" smtClean="0">
                <a:solidFill>
                  <a:srgbClr val="04617B">
                    <a:shade val="90000"/>
                  </a:srgbClr>
                </a:solidFill>
              </a:rPr>
              <a:pPr/>
              <a:t>‹#›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005520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2500" y="714378"/>
            <a:ext cx="3810000" cy="1613958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3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952500" y="2328333"/>
            <a:ext cx="3810000" cy="6350000"/>
          </a:xfrm>
        </p:spPr>
        <p:txBody>
          <a:bodyPr lIns="25398" rIns="25398"/>
          <a:lstStyle>
            <a:lvl1pPr marL="0" indent="0" algn="l">
              <a:buNone/>
              <a:defRPr sz="1900"/>
            </a:lvl1pPr>
            <a:lvl2pPr indent="0" algn="l">
              <a:buNone/>
              <a:defRPr sz="1700"/>
            </a:lvl2pPr>
            <a:lvl3pPr indent="0" algn="l">
              <a:buNone/>
              <a:defRPr sz="1400"/>
            </a:lvl3pPr>
            <a:lvl4pPr indent="0" algn="l">
              <a:buNone/>
              <a:defRPr sz="1200"/>
            </a:lvl4pPr>
            <a:lvl5pPr indent="0" algn="l">
              <a:buNone/>
              <a:defRPr sz="12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965347" y="2328333"/>
            <a:ext cx="7099653" cy="6350000"/>
          </a:xfrm>
        </p:spPr>
        <p:txBody>
          <a:bodyPr tIns="0"/>
          <a:lstStyle>
            <a:lvl1pPr>
              <a:defRPr sz="3900"/>
            </a:lvl1pPr>
            <a:lvl2pPr>
              <a:defRPr sz="3600"/>
            </a:lvl2pPr>
            <a:lvl3pPr>
              <a:defRPr sz="3300"/>
            </a:lvl3pPr>
            <a:lvl4pPr>
              <a:defRPr sz="2800"/>
            </a:lvl4pPr>
            <a:lvl5pPr>
              <a:defRPr sz="25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0A63F-81CD-4C7A-BA7B-748024506B91}" type="datetimeFigureOut">
              <a:rPr lang="en-US" smtClean="0">
                <a:solidFill>
                  <a:srgbClr val="04617B">
                    <a:shade val="90000"/>
                  </a:srgbClr>
                </a:solidFill>
              </a:rPr>
              <a:pPr/>
              <a:t>11/20/2016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DF093-5856-4498-97DE-FF5FD5BCCF65}" type="slidenum">
              <a:rPr lang="en-US" smtClean="0">
                <a:solidFill>
                  <a:srgbClr val="04617B">
                    <a:shade val="90000"/>
                  </a:srgbClr>
                </a:solidFill>
              </a:rPr>
              <a:pPr/>
              <a:t>‹#›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89334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20FAC18B-9B12-4574-8AAC-704AA99C3433}" type="datetimeFigureOut">
              <a:rPr lang="en-US" smtClean="0"/>
              <a:pPr>
                <a:defRPr/>
              </a:pPr>
              <a:t>11/20/2016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84F3FF3C-0A07-435F-8984-D2C50457730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4396879" y="1538996"/>
            <a:ext cx="7302500" cy="57150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6992" tIns="63496" rIns="126992" bIns="63496" rtlCol="0" anchor="ctr"/>
          <a:lstStyle/>
          <a:p>
            <a:pPr algn="ctr" defTabSz="1269919" fontAlgn="auto">
              <a:spcBef>
                <a:spcPts val="0"/>
              </a:spcBef>
              <a:spcAft>
                <a:spcPts val="0"/>
              </a:spcAft>
            </a:pPr>
            <a:endParaRPr lang="en-US" sz="2500">
              <a:solidFill>
                <a:prstClr val="white"/>
              </a:solidFill>
            </a:endParaRPr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11116853" y="7444124"/>
            <a:ext cx="215900" cy="215900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6992" tIns="63496" rIns="126992" bIns="63496" rtlCol="0" anchor="ctr"/>
          <a:lstStyle/>
          <a:p>
            <a:pPr algn="ctr" defTabSz="1269919" fontAlgn="auto">
              <a:spcBef>
                <a:spcPts val="0"/>
              </a:spcBef>
              <a:spcAft>
                <a:spcPts val="0"/>
              </a:spcAft>
            </a:pPr>
            <a:endParaRPr lang="en-US" sz="250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6667" y="1634717"/>
            <a:ext cx="3073400" cy="2198085"/>
          </a:xfrm>
        </p:spPr>
        <p:txBody>
          <a:bodyPr vert="horz" lIns="63496" tIns="63496" rIns="63496" bIns="63496" anchor="b"/>
          <a:lstStyle>
            <a:lvl1pPr algn="l">
              <a:buNone/>
              <a:defRPr sz="2800" b="1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6667" y="3928868"/>
            <a:ext cx="3069167" cy="3026833"/>
          </a:xfrm>
        </p:spPr>
        <p:txBody>
          <a:bodyPr lIns="88894" rIns="63496" bIns="63496" anchor="t"/>
          <a:lstStyle>
            <a:lvl1pPr marL="0" indent="0" algn="l">
              <a:spcBef>
                <a:spcPts val="347"/>
              </a:spcBef>
              <a:buFontTx/>
              <a:buNone/>
              <a:defRPr sz="1800"/>
            </a:lvl1pPr>
            <a:lvl2pPr>
              <a:defRPr sz="17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0A63F-81CD-4C7A-BA7B-748024506B91}" type="datetimeFigureOut">
              <a:rPr lang="en-US" smtClean="0">
                <a:solidFill>
                  <a:srgbClr val="04617B">
                    <a:shade val="90000"/>
                  </a:srgbClr>
                </a:solidFill>
              </a:rPr>
              <a:pPr/>
              <a:t>11/20/2016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218333" y="8828265"/>
            <a:ext cx="846667" cy="507118"/>
          </a:xfrm>
        </p:spPr>
        <p:txBody>
          <a:bodyPr/>
          <a:lstStyle/>
          <a:p>
            <a:fld id="{8F7DF093-5856-4498-97DE-FF5FD5BCCF65}" type="slidenum">
              <a:rPr lang="en-US" smtClean="0">
                <a:solidFill>
                  <a:srgbClr val="04617B">
                    <a:shade val="90000"/>
                  </a:srgbClr>
                </a:solidFill>
              </a:rPr>
              <a:pPr/>
              <a:t>‹#›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4841379" y="1665996"/>
            <a:ext cx="6413500" cy="546100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44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13229" y="8078611"/>
            <a:ext cx="12726458" cy="1446389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6992" tIns="63496" rIns="126992" bIns="63496" anchor="t" compatLnSpc="1"/>
          <a:lstStyle/>
          <a:p>
            <a:pPr defTabSz="1269919" fontAlgn="auto">
              <a:spcBef>
                <a:spcPts val="0"/>
              </a:spcBef>
              <a:spcAft>
                <a:spcPts val="0"/>
              </a:spcAft>
            </a:pPr>
            <a:endParaRPr lang="en-US" sz="2500">
              <a:solidFill>
                <a:prstClr val="black"/>
              </a:solidFill>
              <a:latin typeface="Constantia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6085417" y="8638647"/>
            <a:ext cx="6614583" cy="886354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6992" tIns="63496" rIns="126992" bIns="63496" anchor="t" compatLnSpc="1"/>
          <a:lstStyle/>
          <a:p>
            <a:pPr defTabSz="1269919" fontAlgn="auto">
              <a:spcBef>
                <a:spcPts val="0"/>
              </a:spcBef>
              <a:spcAft>
                <a:spcPts val="0"/>
              </a:spcAft>
            </a:pPr>
            <a:endParaRPr lang="en-US" sz="2500">
              <a:solidFill>
                <a:prstClr val="black"/>
              </a:solidFill>
              <a:latin typeface="Constantia"/>
            </a:endParaRPr>
          </a:p>
        </p:txBody>
      </p:sp>
    </p:spTree>
    <p:extLst>
      <p:ext uri="{BB962C8B-B14F-4D97-AF65-F5344CB8AC3E}">
        <p14:creationId xmlns:p14="http://schemas.microsoft.com/office/powerpoint/2010/main" val="254946450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0A63F-81CD-4C7A-BA7B-748024506B91}" type="datetimeFigureOut">
              <a:rPr lang="en-US" smtClean="0">
                <a:solidFill>
                  <a:srgbClr val="04617B">
                    <a:shade val="90000"/>
                  </a:srgbClr>
                </a:solidFill>
              </a:rPr>
              <a:pPr/>
              <a:t>11/20/2016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DF093-5856-4498-97DE-FF5FD5BCCF65}" type="slidenum">
              <a:rPr lang="en-US" smtClean="0">
                <a:solidFill>
                  <a:srgbClr val="04617B">
                    <a:shade val="90000"/>
                  </a:srgbClr>
                </a:solidFill>
              </a:rPr>
              <a:pPr/>
              <a:t>‹#›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440332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07500" y="1270002"/>
            <a:ext cx="2857500" cy="7238560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35000" y="1270002"/>
            <a:ext cx="8360833" cy="7238560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0A63F-81CD-4C7A-BA7B-748024506B91}" type="datetimeFigureOut">
              <a:rPr lang="en-US" smtClean="0">
                <a:solidFill>
                  <a:srgbClr val="04617B">
                    <a:shade val="90000"/>
                  </a:srgbClr>
                </a:solidFill>
              </a:rPr>
              <a:pPr/>
              <a:t>11/20/2016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DF093-5856-4498-97DE-FF5FD5BCCF65}" type="slidenum">
              <a:rPr lang="en-US" smtClean="0">
                <a:solidFill>
                  <a:srgbClr val="04617B">
                    <a:shade val="90000"/>
                  </a:srgbClr>
                </a:solidFill>
              </a:rPr>
              <a:pPr/>
              <a:t>‹#›</a:t>
            </a:fld>
            <a:endParaRPr lang="en-US">
              <a:solidFill>
                <a:srgbClr val="04617B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2211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3300" y="1471822"/>
            <a:ext cx="10795000" cy="25400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67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48213" y="4071822"/>
            <a:ext cx="6350000" cy="2020678"/>
          </a:xfrm>
        </p:spPr>
        <p:txBody>
          <a:bodyPr lIns="126992" rIns="126992" anchor="t"/>
          <a:lstStyle>
            <a:lvl1pPr marL="0" indent="0" algn="l">
              <a:buNone/>
              <a:defRPr sz="3200">
                <a:solidFill>
                  <a:schemeClr val="tx1"/>
                </a:solidFill>
              </a:defRPr>
            </a:lvl1pPr>
            <a:lvl2pPr>
              <a:buNone/>
              <a:defRPr sz="25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C95431EE-100F-43C7-92F3-8212D4E9844A}" type="datetimeFigureOut">
              <a:rPr lang="en-US" smtClean="0"/>
              <a:pPr>
                <a:defRPr/>
              </a:pPr>
              <a:t>11/20/2016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ECCEDA1D-6C9A-4AC6-A4A7-B6C2362DE2E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Chevron 6"/>
          <p:cNvSpPr/>
          <p:nvPr/>
        </p:nvSpPr>
        <p:spPr>
          <a:xfrm>
            <a:off x="5050944" y="4174267"/>
            <a:ext cx="254000" cy="3175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6992" tIns="63496" rIns="126992" bIns="63496"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8" name="Chevron 7"/>
          <p:cNvSpPr/>
          <p:nvPr/>
        </p:nvSpPr>
        <p:spPr>
          <a:xfrm>
            <a:off x="4792033" y="4174267"/>
            <a:ext cx="254000" cy="3175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6992" tIns="63496" rIns="126992" bIns="63496"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35000" y="2057401"/>
            <a:ext cx="5609167" cy="6286060"/>
          </a:xfrm>
        </p:spPr>
        <p:txBody>
          <a:bodyPr/>
          <a:lstStyle>
            <a:lvl1pPr>
              <a:defRPr sz="3900"/>
            </a:lvl1pPr>
            <a:lvl2pPr>
              <a:defRPr sz="3300"/>
            </a:lvl2pPr>
            <a:lvl3pPr>
              <a:defRPr sz="2800"/>
            </a:lvl3pPr>
            <a:lvl4pPr>
              <a:defRPr sz="2500"/>
            </a:lvl4pPr>
            <a:lvl5pPr>
              <a:defRPr sz="25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55833" y="2057401"/>
            <a:ext cx="5609167" cy="6286060"/>
          </a:xfrm>
        </p:spPr>
        <p:txBody>
          <a:bodyPr/>
          <a:lstStyle>
            <a:lvl1pPr>
              <a:defRPr sz="3900"/>
            </a:lvl1pPr>
            <a:lvl2pPr>
              <a:defRPr sz="3300"/>
            </a:lvl2pPr>
            <a:lvl3pPr>
              <a:defRPr sz="2800"/>
            </a:lvl3pPr>
            <a:lvl4pPr>
              <a:defRPr sz="2500"/>
            </a:lvl4pPr>
            <a:lvl5pPr>
              <a:defRPr sz="25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D1F4075D-98E6-4649-811B-9B3EFE687799}" type="datetimeFigureOut">
              <a:rPr lang="en-US" smtClean="0"/>
              <a:pPr>
                <a:defRPr/>
              </a:pPr>
              <a:t>11/20/2016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84FCF783-FD75-42BB-9687-A902C662313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5000" y="379236"/>
            <a:ext cx="11430000" cy="15875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5000" y="7514167"/>
            <a:ext cx="5611372" cy="1058333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253984" anchor="ctr"/>
          <a:lstStyle>
            <a:lvl1pPr marL="0" indent="0">
              <a:buNone/>
              <a:defRPr sz="3300" b="0">
                <a:solidFill>
                  <a:schemeClr val="bg1"/>
                </a:solidFill>
              </a:defRPr>
            </a:lvl1pPr>
            <a:lvl2pPr>
              <a:buNone/>
              <a:defRPr sz="2800" b="1"/>
            </a:lvl2pPr>
            <a:lvl3pPr>
              <a:buNone/>
              <a:defRPr sz="2500" b="1"/>
            </a:lvl3pPr>
            <a:lvl4pPr>
              <a:buNone/>
              <a:defRPr sz="2200" b="1"/>
            </a:lvl4pPr>
            <a:lvl5pPr>
              <a:buNone/>
              <a:defRPr sz="22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6451426" y="7514167"/>
            <a:ext cx="5613576" cy="1058333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253984" anchor="ctr"/>
          <a:lstStyle>
            <a:lvl1pPr marL="0" indent="0">
              <a:buNone/>
              <a:defRPr sz="3300" b="0">
                <a:solidFill>
                  <a:schemeClr val="bg1"/>
                </a:solidFill>
              </a:defRPr>
            </a:lvl1pPr>
            <a:lvl2pPr>
              <a:buNone/>
              <a:defRPr sz="2800" b="1"/>
            </a:lvl2pPr>
            <a:lvl3pPr>
              <a:buNone/>
              <a:defRPr sz="2500" b="1"/>
            </a:lvl3pPr>
            <a:lvl4pPr>
              <a:buNone/>
              <a:defRPr sz="2200" b="1"/>
            </a:lvl4pPr>
            <a:lvl5pPr>
              <a:buNone/>
              <a:defRPr sz="22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635000" y="2005965"/>
            <a:ext cx="5611372" cy="5474671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3300"/>
            </a:lvl1pPr>
            <a:lvl2pPr>
              <a:defRPr sz="2800"/>
            </a:lvl2pPr>
            <a:lvl3pPr>
              <a:defRPr sz="2500"/>
            </a:lvl3pPr>
            <a:lvl4pPr>
              <a:defRPr sz="2200"/>
            </a:lvl4pPr>
            <a:lvl5pPr>
              <a:defRPr sz="22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1425" y="2005965"/>
            <a:ext cx="5613576" cy="5474671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3300"/>
            </a:lvl1pPr>
            <a:lvl2pPr>
              <a:defRPr sz="2800"/>
            </a:lvl2pPr>
            <a:lvl3pPr>
              <a:defRPr sz="2500"/>
            </a:lvl3pPr>
            <a:lvl4pPr>
              <a:defRPr sz="2200"/>
            </a:lvl4pPr>
            <a:lvl5pPr>
              <a:defRPr sz="22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6AEEB25A-99F7-4D9D-91A1-D81F629904E6}" type="datetimeFigureOut">
              <a:rPr lang="en-US" smtClean="0"/>
              <a:pPr>
                <a:defRPr/>
              </a:pPr>
              <a:t>11/20/2016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9F83420E-DE5C-4A1F-AE72-19FA39213F9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5C7CA151-5B07-49D4-8A1B-AD5E2687CAF8}" type="datetimeFigureOut">
              <a:rPr lang="en-US" smtClean="0"/>
              <a:pPr>
                <a:defRPr/>
              </a:pPr>
              <a:t>11/20/2016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A6CAED42-3C2B-4C07-BDB5-A26CF65F792D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472BC129-56B7-4A81-8982-40FAF850FF3C}" type="datetimeFigureOut">
              <a:rPr lang="en-US" smtClean="0"/>
              <a:pPr>
                <a:defRPr/>
              </a:pPr>
              <a:t>11/20/2016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BA86B4D3-6B8C-4980-9233-7BFD1824B8C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0000" y="6773333"/>
            <a:ext cx="10391356" cy="6350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3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138333" y="7437642"/>
            <a:ext cx="5520267" cy="1270000"/>
          </a:xfrm>
        </p:spPr>
        <p:txBody>
          <a:bodyPr/>
          <a:lstStyle>
            <a:lvl1pPr marL="0" indent="0" algn="r">
              <a:buNone/>
              <a:defRPr sz="2200"/>
            </a:lvl1pPr>
            <a:lvl2pPr>
              <a:buNone/>
              <a:defRPr sz="1700"/>
            </a:lvl2pPr>
            <a:lvl3pPr>
              <a:buNone/>
              <a:defRPr sz="1400"/>
            </a:lvl3pPr>
            <a:lvl4pPr>
              <a:buNone/>
              <a:defRPr sz="1200"/>
            </a:lvl4pPr>
            <a:lvl5pPr>
              <a:buNone/>
              <a:defRPr sz="12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1270000" y="381000"/>
            <a:ext cx="10388600" cy="6350000"/>
          </a:xfrm>
        </p:spPr>
        <p:txBody>
          <a:bodyPr/>
          <a:lstStyle>
            <a:lvl1pPr>
              <a:defRPr sz="4400"/>
            </a:lvl1pPr>
            <a:lvl2pPr>
              <a:defRPr sz="3900"/>
            </a:lvl2pPr>
            <a:lvl3pPr>
              <a:defRPr sz="3300"/>
            </a:lvl3pPr>
            <a:lvl4pPr>
              <a:defRPr sz="2800"/>
            </a:lvl4pPr>
            <a:lvl5pPr>
              <a:defRPr sz="2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9343100" y="8899922"/>
            <a:ext cx="2667000" cy="508000"/>
          </a:xfrm>
        </p:spPr>
        <p:txBody>
          <a:bodyPr/>
          <a:lstStyle>
            <a:extLst/>
          </a:lstStyle>
          <a:p>
            <a:pPr>
              <a:defRPr/>
            </a:pPr>
            <a:fld id="{609514A6-4197-40B2-B428-694CDC532B03}" type="datetimeFigureOut">
              <a:rPr lang="en-US" smtClean="0"/>
              <a:pPr>
                <a:defRPr/>
              </a:pPr>
              <a:t>11/20/2016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6E04E196-9559-4282-B8FF-875AA1BF371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85045" y="7560281"/>
            <a:ext cx="9948333" cy="900322"/>
          </a:xfrm>
          <a:noFill/>
        </p:spPr>
        <p:txBody>
          <a:bodyPr lIns="126992" tIns="0" rIns="126992" anchor="t"/>
          <a:lstStyle>
            <a:lvl1pPr marL="0" marR="25398" indent="0" algn="r">
              <a:buNone/>
              <a:defRPr sz="1900"/>
            </a:lvl1pPr>
            <a:lvl2pPr>
              <a:defRPr sz="17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17500" y="263844"/>
            <a:ext cx="12065000" cy="609600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4400"/>
            </a:lvl1pPr>
            <a:extLst/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pPr>
              <a:defRPr/>
            </a:pPr>
            <a:fld id="{74CB288D-90FA-4F27-A9AA-91D9B843ED79}" type="datetimeFigureOut">
              <a:rPr lang="en-US" smtClean="0"/>
              <a:pPr>
                <a:defRPr/>
              </a:pPr>
              <a:t>11/20/2016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083434" y="8899923"/>
            <a:ext cx="3264835" cy="50711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pPr>
              <a:defRPr/>
            </a:pPr>
            <a:fld id="{63781406-2788-4A57-A0A3-0DE2743D77F0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7500" y="6757114"/>
            <a:ext cx="11215878" cy="781489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42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693435" y="8256856"/>
            <a:ext cx="6861978" cy="127927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6992" tIns="63496" rIns="126992" bIns="63496" anchor="t" compatLnSpc="1"/>
          <a:lstStyle>
            <a:extLst/>
          </a:lstStyle>
          <a:p>
            <a:endParaRPr kumimoji="0" lang="en-US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674608" y="8248627"/>
            <a:ext cx="5125626" cy="1296458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6992" tIns="63496" rIns="126992" bIns="63496" anchor="t" compatLnSpc="1"/>
          <a:lstStyle>
            <a:extLst/>
          </a:lstStyle>
          <a:p>
            <a:endParaRPr kumimoji="0" lang="en-US"/>
          </a:p>
        </p:txBody>
      </p:sp>
      <p:sp>
        <p:nvSpPr>
          <p:cNvPr id="10" name="Right Triangle 9"/>
          <p:cNvSpPr>
            <a:spLocks/>
          </p:cNvSpPr>
          <p:nvPr/>
        </p:nvSpPr>
        <p:spPr bwMode="auto">
          <a:xfrm>
            <a:off x="-8392" y="8043407"/>
            <a:ext cx="4725436" cy="1501206"/>
          </a:xfrm>
          <a:prstGeom prst="rtTriangle">
            <a:avLst/>
          </a:prstGeom>
          <a:blipFill>
            <a:blip r:embed="rId2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126992" tIns="63496" rIns="126992" bIns="63496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-12829" y="8038525"/>
            <a:ext cx="4729874" cy="1506088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hevron 11"/>
          <p:cNvSpPr/>
          <p:nvPr/>
        </p:nvSpPr>
        <p:spPr>
          <a:xfrm>
            <a:off x="12033489" y="6928389"/>
            <a:ext cx="254000" cy="3175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6992" tIns="63496" rIns="126992" bIns="63496"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13" name="Chevron 12"/>
          <p:cNvSpPr/>
          <p:nvPr/>
        </p:nvSpPr>
        <p:spPr>
          <a:xfrm>
            <a:off x="11774578" y="6928389"/>
            <a:ext cx="254000" cy="3175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6992" tIns="63496" rIns="126992" bIns="63496"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>
            <a:spLocks/>
          </p:cNvSpPr>
          <p:nvPr/>
        </p:nvSpPr>
        <p:spPr bwMode="auto">
          <a:xfrm>
            <a:off x="693435" y="8256856"/>
            <a:ext cx="6861978" cy="127927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6992" tIns="63496" rIns="126992" bIns="63496" anchor="t" compatLnSpc="1"/>
          <a:lstStyle>
            <a:extLst/>
          </a:lstStyle>
          <a:p>
            <a:endParaRPr kumimoji="0" lang="en-US"/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674608" y="8248627"/>
            <a:ext cx="5125626" cy="1296458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6992" tIns="63496" rIns="126992" bIns="63496" anchor="t" compatLnSpc="1"/>
          <a:lstStyle>
            <a:extLst/>
          </a:lstStyle>
          <a:p>
            <a:endParaRPr kumimoji="0" lang="en-US"/>
          </a:p>
        </p:txBody>
      </p:sp>
      <p:sp>
        <p:nvSpPr>
          <p:cNvPr id="14" name="Right Triangle 13"/>
          <p:cNvSpPr>
            <a:spLocks/>
          </p:cNvSpPr>
          <p:nvPr/>
        </p:nvSpPr>
        <p:spPr bwMode="auto">
          <a:xfrm>
            <a:off x="-8392" y="8043407"/>
            <a:ext cx="4725436" cy="1501206"/>
          </a:xfrm>
          <a:prstGeom prst="rtTriangle">
            <a:avLst/>
          </a:prstGeom>
          <a:blipFill>
            <a:blip r:embed="rId13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126992" tIns="63496" rIns="126992" bIns="63496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-12829" y="8038525"/>
            <a:ext cx="4729874" cy="1506088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635000" y="381442"/>
            <a:ext cx="11430000" cy="1587500"/>
          </a:xfrm>
          <a:prstGeom prst="rect">
            <a:avLst/>
          </a:prstGeom>
        </p:spPr>
        <p:txBody>
          <a:bodyPr vert="horz" lIns="126992" tIns="63496" rIns="126992" bIns="63496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635000" y="2057401"/>
            <a:ext cx="11430000" cy="6286060"/>
          </a:xfrm>
          <a:prstGeom prst="rect">
            <a:avLst/>
          </a:prstGeom>
        </p:spPr>
        <p:txBody>
          <a:bodyPr vert="horz" lIns="126992" tIns="63496" rIns="126992" bIns="63496"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9343100" y="8899922"/>
            <a:ext cx="2667000" cy="508000"/>
          </a:xfrm>
          <a:prstGeom prst="rect">
            <a:avLst/>
          </a:prstGeom>
        </p:spPr>
        <p:txBody>
          <a:bodyPr vert="horz" lIns="126992" tIns="63496" rIns="126992" bIns="63496" anchor="b"/>
          <a:lstStyle>
            <a:lvl1pPr algn="l" eaLnBrk="1" latinLnBrk="0" hangingPunct="1">
              <a:defRPr kumimoji="0" sz="1400">
                <a:solidFill>
                  <a:schemeClr val="tx1"/>
                </a:solidFill>
              </a:defRPr>
            </a:lvl1pPr>
            <a:extLst/>
          </a:lstStyle>
          <a:p>
            <a:pPr>
              <a:defRPr/>
            </a:pPr>
            <a:fld id="{FA423DA5-3C87-4420-8FA3-46EAF07A26AB}" type="datetimeFigureOut">
              <a:rPr lang="en-US" smtClean="0"/>
              <a:pPr>
                <a:defRPr/>
              </a:pPr>
              <a:t>11/20/2016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6083434" y="8899923"/>
            <a:ext cx="3264835" cy="507118"/>
          </a:xfrm>
          <a:prstGeom prst="rect">
            <a:avLst/>
          </a:prstGeom>
        </p:spPr>
        <p:txBody>
          <a:bodyPr vert="horz" lIns="126992" tIns="63496" rIns="126992" bIns="63496" anchor="b"/>
          <a:lstStyle>
            <a:lvl1pPr algn="r" eaLnBrk="1" latinLnBrk="0" hangingPunct="1">
              <a:defRPr kumimoji="0" sz="1400">
                <a:solidFill>
                  <a:schemeClr val="tx1"/>
                </a:solidFill>
              </a:defRPr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12010100" y="8899923"/>
            <a:ext cx="508000" cy="507118"/>
          </a:xfrm>
          <a:prstGeom prst="rect">
            <a:avLst/>
          </a:prstGeom>
        </p:spPr>
        <p:txBody>
          <a:bodyPr vert="horz" lIns="126992" tIns="63496" rIns="126992" bIns="63496" anchor="b"/>
          <a:lstStyle>
            <a:lvl1pPr algn="r" eaLnBrk="1" latinLnBrk="0" hangingPunct="1">
              <a:defRPr kumimoji="0" sz="1400" b="0">
                <a:solidFill>
                  <a:schemeClr val="tx1"/>
                </a:solidFill>
              </a:defRPr>
            </a:lvl1pPr>
            <a:extLst/>
          </a:lstStyle>
          <a:p>
            <a:pPr>
              <a:defRPr/>
            </a:pPr>
            <a:fld id="{0A42D0F5-01D7-455E-94E8-B7C97F66991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57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507967" indent="-355577" algn="l" rtl="0" eaLnBrk="1" latinLnBrk="0" hangingPunct="1">
        <a:spcBef>
          <a:spcPts val="556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3700" kern="1200">
          <a:solidFill>
            <a:schemeClr val="tx1"/>
          </a:solidFill>
          <a:latin typeface="+mn-lt"/>
          <a:ea typeface="+mn-ea"/>
          <a:cs typeface="+mn-cs"/>
        </a:defRPr>
      </a:lvl1pPr>
      <a:lvl2pPr marL="863545" indent="-317480" algn="l" rtl="0" eaLnBrk="1" latinLnBrk="0" hangingPunct="1">
        <a:spcBef>
          <a:spcPts val="450"/>
        </a:spcBef>
        <a:buClr>
          <a:schemeClr val="accent1"/>
        </a:buClr>
        <a:buFont typeface="Verdana"/>
        <a:buChar char="◦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193724" indent="-317480" algn="l" rtl="0" eaLnBrk="1" latinLnBrk="0" hangingPunct="1">
        <a:spcBef>
          <a:spcPts val="486"/>
        </a:spcBef>
        <a:buClr>
          <a:schemeClr val="accent2"/>
        </a:buClr>
        <a:buSzPct val="100000"/>
        <a:buFont typeface="Wingdings 2"/>
        <a:buChar char="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3pPr>
      <a:lvl4pPr marL="1587398" indent="-317480" algn="l" rtl="0" eaLnBrk="1" latinLnBrk="0" hangingPunct="1">
        <a:spcBef>
          <a:spcPts val="486"/>
        </a:spcBef>
        <a:buClr>
          <a:schemeClr val="accent2"/>
        </a:buClr>
        <a:buFont typeface="Wingdings 2"/>
        <a:buChar char="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4pPr>
      <a:lvl5pPr marL="1904878" indent="-317480" algn="l" rtl="0" eaLnBrk="1" latinLnBrk="0" hangingPunct="1">
        <a:spcBef>
          <a:spcPts val="486"/>
        </a:spcBef>
        <a:buClr>
          <a:schemeClr val="accent2"/>
        </a:buClr>
        <a:buFont typeface="Wingdings 2"/>
        <a:buChar char=""/>
        <a:defRPr kumimoji="0" sz="2500" kern="1200">
          <a:solidFill>
            <a:schemeClr val="tx1"/>
          </a:solidFill>
          <a:latin typeface="+mn-lt"/>
          <a:ea typeface="+mn-ea"/>
          <a:cs typeface="+mn-cs"/>
        </a:defRPr>
      </a:lvl5pPr>
      <a:lvl6pPr marL="2222358" indent="-317480" algn="l" rtl="0" eaLnBrk="1" latinLnBrk="0" hangingPunct="1">
        <a:spcBef>
          <a:spcPts val="486"/>
        </a:spcBef>
        <a:buClr>
          <a:schemeClr val="accent3"/>
        </a:buClr>
        <a:buFont typeface="Wingdings 2"/>
        <a:buChar char=""/>
        <a:defRPr kumimoji="0" sz="2500" kern="1200">
          <a:solidFill>
            <a:schemeClr val="tx1"/>
          </a:solidFill>
          <a:latin typeface="+mn-lt"/>
          <a:ea typeface="+mn-ea"/>
          <a:cs typeface="+mn-cs"/>
        </a:defRPr>
      </a:lvl6pPr>
      <a:lvl7pPr marL="2539837" indent="-317480" algn="l" rtl="0" eaLnBrk="1" latinLnBrk="0" hangingPunct="1">
        <a:spcBef>
          <a:spcPts val="486"/>
        </a:spcBef>
        <a:buClr>
          <a:schemeClr val="accent3"/>
        </a:buClr>
        <a:buFont typeface="Wingdings 2"/>
        <a:buChar char=""/>
        <a:defRPr kumimoji="0"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2857317" indent="-317480" algn="l" rtl="0" eaLnBrk="1" latinLnBrk="0" hangingPunct="1">
        <a:spcBef>
          <a:spcPts val="486"/>
        </a:spcBef>
        <a:buClr>
          <a:schemeClr val="accent3"/>
        </a:buClr>
        <a:buFont typeface="Wingdings 2"/>
        <a:buChar char=""/>
        <a:defRPr kumimoji="0"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3174797" indent="-317480" algn="l" rtl="0" eaLnBrk="1" latinLnBrk="0" hangingPunct="1">
        <a:spcBef>
          <a:spcPts val="486"/>
        </a:spcBef>
        <a:buClr>
          <a:schemeClr val="accent3"/>
        </a:buClr>
        <a:buFont typeface="Wingdings 2"/>
        <a:buChar char=""/>
        <a:defRPr kumimoji="0" sz="22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634959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1269919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904878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2539837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3174797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3809756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4444716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5079675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13229" y="-9922"/>
            <a:ext cx="12726458" cy="1446389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6992" tIns="63496" rIns="126992" bIns="63496" anchor="t" compatLnSpc="1"/>
          <a:lstStyle/>
          <a:p>
            <a:pPr defTabSz="1269919" fontAlgn="auto">
              <a:spcBef>
                <a:spcPts val="0"/>
              </a:spcBef>
              <a:spcAft>
                <a:spcPts val="0"/>
              </a:spcAft>
            </a:pPr>
            <a:endParaRPr lang="en-US" sz="2500">
              <a:solidFill>
                <a:prstClr val="black"/>
              </a:solidFill>
              <a:latin typeface="Constantia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6085417" y="-9921"/>
            <a:ext cx="6614583" cy="886354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6992" tIns="63496" rIns="126992" bIns="63496" anchor="t" compatLnSpc="1"/>
          <a:lstStyle/>
          <a:p>
            <a:pPr defTabSz="1269919" fontAlgn="auto">
              <a:spcBef>
                <a:spcPts val="0"/>
              </a:spcBef>
              <a:spcAft>
                <a:spcPts val="0"/>
              </a:spcAft>
            </a:pPr>
            <a:endParaRPr lang="en-US" sz="2500">
              <a:solidFill>
                <a:prstClr val="black"/>
              </a:solidFill>
              <a:latin typeface="Constantia"/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635000" y="977900"/>
            <a:ext cx="11430000" cy="1587500"/>
          </a:xfrm>
          <a:prstGeom prst="rect">
            <a:avLst/>
          </a:prstGeom>
        </p:spPr>
        <p:txBody>
          <a:bodyPr vert="horz" lIns="0" tIns="63496" rIns="0" bIns="0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635000" y="2688167"/>
            <a:ext cx="11430000" cy="6096000"/>
          </a:xfrm>
          <a:prstGeom prst="rect">
            <a:avLst/>
          </a:prstGeom>
        </p:spPr>
        <p:txBody>
          <a:bodyPr vert="horz" lIns="126992" tIns="63496" rIns="126992" bIns="63496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635000" y="8828265"/>
            <a:ext cx="2963333" cy="507118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7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pPr defTabSz="1269919" fontAlgn="auto">
              <a:spcBef>
                <a:spcPts val="0"/>
              </a:spcBef>
              <a:spcAft>
                <a:spcPts val="0"/>
              </a:spcAft>
            </a:pPr>
            <a:fld id="{6C10A63F-81CD-4C7A-BA7B-748024506B91}" type="datetimeFigureOut">
              <a:rPr lang="en-US" smtClean="0">
                <a:solidFill>
                  <a:srgbClr val="04617B">
                    <a:shade val="90000"/>
                  </a:srgbClr>
                </a:solidFill>
                <a:latin typeface="Constantia"/>
              </a:rPr>
              <a:pPr defTabSz="1269919" fontAlgn="auto">
                <a:spcBef>
                  <a:spcPts val="0"/>
                </a:spcBef>
                <a:spcAft>
                  <a:spcPts val="0"/>
                </a:spcAft>
              </a:pPr>
              <a:t>11/20/2016</a:t>
            </a:fld>
            <a:endParaRPr lang="en-US">
              <a:solidFill>
                <a:srgbClr val="04617B">
                  <a:shade val="90000"/>
                </a:srgbClr>
              </a:solidFill>
              <a:latin typeface="Constantia"/>
            </a:endParaRPr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3704167" y="8828265"/>
            <a:ext cx="4656667" cy="507118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7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pPr defTabSz="1269919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04617B">
                  <a:shade val="90000"/>
                </a:srgbClr>
              </a:solidFill>
              <a:latin typeface="Constantia"/>
            </a:endParaRP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11006667" y="8828265"/>
            <a:ext cx="1058333" cy="507118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7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pPr defTabSz="1269919" fontAlgn="auto">
              <a:spcBef>
                <a:spcPts val="0"/>
              </a:spcBef>
              <a:spcAft>
                <a:spcPts val="0"/>
              </a:spcAft>
            </a:pPr>
            <a:fld id="{8F7DF093-5856-4498-97DE-FF5FD5BCCF65}" type="slidenum">
              <a:rPr lang="en-US" smtClean="0">
                <a:solidFill>
                  <a:srgbClr val="04617B">
                    <a:shade val="90000"/>
                  </a:srgbClr>
                </a:solidFill>
                <a:latin typeface="Constantia"/>
              </a:rPr>
              <a:pPr defTabSz="1269919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>
              <a:solidFill>
                <a:srgbClr val="04617B">
                  <a:shade val="90000"/>
                </a:srgbClr>
              </a:solidFill>
              <a:latin typeface="Constantia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-26412" y="281122"/>
            <a:ext cx="12750761" cy="901700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pPr defTabSz="1269919" fontAlgn="auto">
                <a:spcBef>
                  <a:spcPts val="0"/>
                </a:spcBef>
                <a:spcAft>
                  <a:spcPts val="0"/>
                </a:spcAft>
              </a:pPr>
              <a:endParaRPr lang="en-US" sz="2500">
                <a:solidFill>
                  <a:prstClr val="black"/>
                </a:solidFill>
                <a:latin typeface="Constantia"/>
              </a:endParaRPr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pPr defTabSz="1269919" fontAlgn="auto">
                <a:spcBef>
                  <a:spcPts val="0"/>
                </a:spcBef>
                <a:spcAft>
                  <a:spcPts val="0"/>
                </a:spcAft>
              </a:pPr>
              <a:endParaRPr lang="en-US" sz="2500">
                <a:solidFill>
                  <a:prstClr val="black"/>
                </a:solidFill>
                <a:latin typeface="Constanti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352754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rtl="0" eaLnBrk="1" latinLnBrk="0" hangingPunct="1">
        <a:spcBef>
          <a:spcPct val="0"/>
        </a:spcBef>
        <a:buNone/>
        <a:defRPr kumimoji="0" sz="69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380976" indent="-380976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888943" indent="-34287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3300" kern="1200">
          <a:solidFill>
            <a:schemeClr val="tx1"/>
          </a:solidFill>
          <a:latin typeface="+mn-lt"/>
          <a:ea typeface="+mn-ea"/>
          <a:cs typeface="+mn-cs"/>
        </a:defRPr>
      </a:lvl2pPr>
      <a:lvl3pPr marL="1269919" indent="-34287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3pPr>
      <a:lvl4pPr marL="1650894" indent="-292081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2031870" indent="-292081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2412846" indent="-292081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2500" kern="1200">
          <a:solidFill>
            <a:schemeClr val="tx1"/>
          </a:solidFill>
          <a:latin typeface="+mn-lt"/>
          <a:ea typeface="+mn-ea"/>
          <a:cs typeface="+mn-cs"/>
        </a:defRPr>
      </a:lvl6pPr>
      <a:lvl7pPr marL="2666829" indent="-253984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22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047805" indent="-253984" algn="l" rtl="0" eaLnBrk="1" latinLnBrk="0" hangingPunct="1">
        <a:spcBef>
          <a:spcPct val="20000"/>
        </a:spcBef>
        <a:buClr>
          <a:schemeClr val="tx2"/>
        </a:buClr>
        <a:buChar char="•"/>
        <a:defRPr kumimoji="0"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3428781" indent="-253984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9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634959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1269919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904878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2539837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3174797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3809756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4444716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5079675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127000" y="1905000"/>
            <a:ext cx="12826999" cy="2540000"/>
          </a:xfrm>
        </p:spPr>
        <p:txBody>
          <a:bodyPr/>
          <a:lstStyle/>
          <a:p>
            <a:r>
              <a:rPr lang="en-US" b="1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Android: </a:t>
            </a:r>
            <a:r>
              <a:rPr lang="en-US" b="1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Persisitency SQL Databases</a:t>
            </a:r>
            <a:endParaRPr lang="en-US" b="1" dirty="0">
              <a:solidFill>
                <a:srgbClr val="FFFF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7500" y="8360833"/>
            <a:ext cx="8890000" cy="846667"/>
          </a:xfrm>
        </p:spPr>
        <p:txBody>
          <a:bodyPr>
            <a:noAutofit/>
          </a:bodyPr>
          <a:lstStyle/>
          <a:p>
            <a:pPr algn="l"/>
            <a:r>
              <a:rPr lang="en-US" sz="5400" dirty="0" err="1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Daw</a:t>
            </a:r>
            <a:r>
              <a:rPr lang="en-US" sz="5400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5400" dirty="0" err="1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Thet</a:t>
            </a:r>
            <a:r>
              <a:rPr lang="en-US" sz="5400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 Su </a:t>
            </a:r>
            <a:r>
              <a:rPr lang="en-US" sz="5400" dirty="0" err="1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Hlaing</a:t>
            </a:r>
            <a:endParaRPr lang="en-US" sz="5400" dirty="0">
              <a:solidFill>
                <a:srgbClr val="FFFF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1816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1" descr="-000010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1" descr="-000012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1" descr="-000013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1" descr="-000014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1" descr="-000015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1" descr="-000016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1" descr="-000017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1" descr="-000018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1" descr="-000019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1" descr="-000020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1" descr="-000002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1" descr="-000021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1" descr="-000022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1" descr="-000023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1" descr="-000024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1" descr="-000025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1" descr="-000026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1" descr="-000027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1" descr="-000028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1" descr="-000029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1" descr="-000030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1" descr="-000003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1" descr="-000031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1" descr="-000032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1" descr="-000033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1" descr="-000034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1" descr="-000035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1" descr="-000036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1" descr="-000037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1" descr="-000038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1" descr="-000039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1" descr="-000040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1" descr="-000004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1" descr="-000041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1" descr="-000042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1" descr="-000043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Picture 1" descr="-000044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Picture 1" descr="-000045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Picture 1" descr="-000046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Picture 1" descr="-000047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8" name="Picture 1" descr="-000048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1" descr="-000049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6" name="Picture 1" descr="-000050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1" descr="-000005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0" name="Picture 1" descr="-000051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4" name="Picture 1" descr="-000052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8" name="Picture 1" descr="-000053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2" name="Picture 1" descr="-000054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6" name="Picture 1" descr="-000055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90" name="Picture 1" descr="-000061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14" name="Picture 1" descr="-000062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38" name="Picture 1" descr="-000063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62" name="Picture 1" descr="-000064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586" name="Picture 1" descr="-000065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1" descr="-000006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10" name="Picture 1" descr="-000066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634" name="Picture 1" descr="-000067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58" name="Picture 1" descr="-000068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82" name="Picture 1" descr="-000069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706" name="Picture 1" descr="-000070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730" name="Picture 1" descr="-000071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754" name="Picture 1" descr="-000072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778" name="Picture 1" descr="-000073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802" name="Picture 1" descr="-000074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26" name="Picture 1" descr="-000075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1" descr="-000007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850" name="Picture 1" descr="-000076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874" name="Picture 1" descr="-000077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898" name="Picture 1" descr="-000078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946" name="Picture 1" descr="-000080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970" name="Picture 1" descr="-000081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1" descr="-000008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1" descr="-000009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Concourse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Concourse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Flow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  <a:scene3d>
            <a:camera prst="orthographicFront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30</TotalTime>
  <Words>9</Words>
  <Application>Microsoft Office PowerPoint</Application>
  <PresentationFormat>Custom</PresentationFormat>
  <Paragraphs>2</Paragraphs>
  <Slides>74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74</vt:i4>
      </vt:variant>
    </vt:vector>
  </HeadingPairs>
  <TitlesOfParts>
    <vt:vector size="76" baseType="lpstr">
      <vt:lpstr>Concourse</vt:lpstr>
      <vt:lpstr>Flow</vt:lpstr>
      <vt:lpstr>Android: Persisitency SQL Databases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Meiktila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Soe</dc:creator>
  <cp:lastModifiedBy>ThetSu</cp:lastModifiedBy>
  <cp:revision>7</cp:revision>
  <dcterms:created xsi:type="dcterms:W3CDTF">2013-05-19T16:11:54Z</dcterms:created>
  <dcterms:modified xsi:type="dcterms:W3CDTF">2016-11-20T13:16:06Z</dcterms:modified>
</cp:coreProperties>
</file>